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56" r:id="rId2"/>
    <p:sldId id="258" r:id="rId3"/>
    <p:sldId id="262" r:id="rId4"/>
    <p:sldId id="257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4E1DB32C-C242-449C-88A3-EA938162B503}">
          <p14:sldIdLst>
            <p14:sldId id="256"/>
            <p14:sldId id="257"/>
            <p14:sldId id="258"/>
            <p14:sldId id="262"/>
            <p14:sldId id="259"/>
            <p14:sldId id="260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7C9C7-6395-4FAA-9182-2D52C39DCF12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0B96-FF4C-43E7-8364-83FE9C72DE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624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70B96-FF4C-43E7-8364-83FE9C72DE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083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Скоро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16768" y="31255"/>
            <a:ext cx="9127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i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</a:rPr>
              <a:t>Государственное Учреждение Здравоохранения </a:t>
            </a:r>
          </a:p>
          <a:p>
            <a:pPr lvl="0" algn="ctr"/>
            <a:r>
              <a:rPr lang="ru-RU" sz="2800" b="1" i="1" dirty="0" smtClean="0">
                <a:ln w="900" cmpd="sng">
                  <a:solidFill>
                    <a:srgbClr val="4E67C8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innerShdw blurRad="101600" dist="76200" dir="5400000">
                    <a:srgbClr val="4E67C8">
                      <a:satMod val="190000"/>
                      <a:tint val="100000"/>
                      <a:alpha val="74000"/>
                    </a:srgbClr>
                  </a:innerShdw>
                </a:effectLst>
              </a:rPr>
              <a:t>«Улетовская центральная районная больница»</a:t>
            </a:r>
            <a:endParaRPr lang="ru-RU" sz="2800" b="1" i="1" dirty="0">
              <a:ln w="900" cmpd="sng">
                <a:solidFill>
                  <a:srgbClr val="4E67C8">
                    <a:satMod val="190000"/>
                    <a:alpha val="55000"/>
                  </a:srgb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4E67C8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071546"/>
            <a:ext cx="328614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Адрес учреждения: Забайкальский край </a:t>
            </a:r>
            <a:r>
              <a:rPr lang="ru-RU" sz="2000" b="1" i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Улетовский</a:t>
            </a: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район с. Улеты ул. Горького д. 74</a:t>
            </a:r>
          </a:p>
          <a:p>
            <a:pPr algn="ctr"/>
            <a:endParaRPr lang="ru-RU" sz="20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Телефон </a:t>
            </a: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приёмной </a:t>
            </a: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главного врача</a:t>
            </a:r>
          </a:p>
          <a:p>
            <a:pPr algn="ctr"/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+7(302-38)53-3-73</a:t>
            </a:r>
            <a:endParaRPr lang="ru-RU" sz="2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393" y="4000504"/>
            <a:ext cx="32217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Адрес электронной почты</a:t>
            </a:r>
          </a:p>
          <a:p>
            <a:pPr algn="ctr"/>
            <a:r>
              <a:rPr lang="en-US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muzucrb@mail.ru</a:t>
            </a:r>
            <a:endParaRPr lang="ru-RU" sz="2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6252" y="5000636"/>
            <a:ext cx="2127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Номер факса</a:t>
            </a:r>
          </a:p>
          <a:p>
            <a:pPr algn="ctr"/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8 (30238</a:t>
            </a:r>
            <a:r>
              <a:rPr lang="ru-RU" sz="20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) 54-2-81</a:t>
            </a:r>
            <a:endParaRPr lang="ru-RU" sz="2000" b="1" i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490177"/>
      </p:ext>
    </p:extLst>
  </p:cSld>
  <p:clrMapOvr>
    <a:masterClrMapping/>
  </p:clrMapOvr>
  <p:transition spd="slow" advClick="0" advTm="20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1825" y="260648"/>
            <a:ext cx="74203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Руководство больницы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D:\фотки\IMG_20181206_102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772" r="24562"/>
          <a:stretch>
            <a:fillRect/>
          </a:stretch>
        </p:blipFill>
        <p:spPr bwMode="auto">
          <a:xfrm>
            <a:off x="539552" y="1268760"/>
            <a:ext cx="27363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3" y="3573016"/>
            <a:ext cx="3456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Исполняющий обязанности </a:t>
            </a:r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Главного врача</a:t>
            </a:r>
          </a:p>
          <a:p>
            <a:pPr lvl="0"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Уфимцев Роман</a:t>
            </a:r>
          </a:p>
          <a:p>
            <a:pPr lvl="0" algn="ctr"/>
            <a:r>
              <a:rPr lang="ru-RU" sz="24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Владимирович</a:t>
            </a:r>
            <a:endParaRPr lang="ru-RU" sz="2400" b="1" i="1" dirty="0">
              <a:ln w="900" cmpd="sng">
                <a:solidFill>
                  <a:srgbClr val="4E67C8">
                    <a:satMod val="190000"/>
                    <a:alpha val="55000"/>
                  </a:srgb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101600" dist="76200" dir="5400000">
                  <a:srgbClr val="4E67C8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  <p:pic>
        <p:nvPicPr>
          <p:cNvPr id="1026" name="Picture 2" descr="ГОЛИК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12976"/>
            <a:ext cx="2808312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23928" y="1196752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Заместитель главного врача по медицинскому обслуживанию населения Голиков Евгений Владимирович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422812"/>
      </p:ext>
    </p:extLst>
  </p:cSld>
  <p:clrMapOvr>
    <a:masterClrMapping/>
  </p:clrMapOvr>
  <p:transition spd="slow" advTm="20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707903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41353" y="3429000"/>
            <a:ext cx="3829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 больнице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0"/>
            <a:ext cx="518457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Государственное учреждение здравоохранения "</a:t>
            </a:r>
            <a:r>
              <a:rPr lang="ru-RU" sz="2000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Улётовская</a:t>
            </a:r>
            <a:r>
              <a:rPr lang="ru-RU" sz="2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центральная районная больница" является многопрофильным лечебно-профилактическим учреждением и предназначено для круглосуточного медицинского обслуживания населения проживающего на территории </a:t>
            </a:r>
            <a:r>
              <a:rPr lang="ru-RU" sz="2000" b="1" i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Улётовского</a:t>
            </a:r>
            <a:r>
              <a:rPr lang="ru-RU" sz="2000" b="1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муниципального района (радиус обслуживания более 180 км.). Больница развернута на 154 койки , 121 из которых - койки круглосуточного стационара и 33 - койки стационара дневного пребывания. Ежегодно здесь проходят лечение около 4200 пациентов. В отделениях хирургического профиля ежегодно выполняется около 200 операций. Наши поликлинические службы обслуживают более 93000 амбулаторных посещений в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889325313"/>
      </p:ext>
    </p:extLst>
  </p:cSld>
  <p:clrMapOvr>
    <a:masterClrMapping/>
  </p:clrMapOvr>
  <p:transition spd="slow" advTm="2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Боль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35696" y="332656"/>
            <a:ext cx="545480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ПРИГЛАШАЕМ НА РАБОТУ</a:t>
            </a:r>
            <a:endParaRPr lang="ru-RU" sz="5400" b="1" i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334839"/>
              </p:ext>
            </p:extLst>
          </p:nvPr>
        </p:nvGraphicFramePr>
        <p:xfrm>
          <a:off x="2735288" y="5029200"/>
          <a:ext cx="6408712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1687736"/>
                <a:gridCol w="2344712"/>
              </a:tblGrid>
              <a:tr h="342037">
                <a:tc>
                  <a:txBody>
                    <a:bodyPr/>
                    <a:lstStyle/>
                    <a:p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Заработная</a:t>
                      </a:r>
                      <a:r>
                        <a:rPr lang="ru-RU" baseline="0" dirty="0" smtClean="0"/>
                        <a:t> плата</a:t>
                      </a:r>
                      <a:endParaRPr lang="ru-RU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Невролог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45-50 т. р.</a:t>
                      </a:r>
                      <a:endParaRPr lang="ru-RU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оториноларинголог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45-50 т. р.</a:t>
                      </a:r>
                      <a:endParaRPr lang="ru-RU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неонатолог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45-50 т. р.</a:t>
                      </a:r>
                      <a:endParaRPr lang="ru-RU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терапевт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45-50 т. р.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2699792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85739151"/>
      </p:ext>
    </p:extLst>
  </p:cSld>
  <p:clrMapOvr>
    <a:masterClrMapping/>
  </p:clrMapOvr>
  <p:transition spd="slow" advTm="20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9903" y="188640"/>
            <a:ext cx="77993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Меры социальной поддержки</a:t>
            </a:r>
            <a:endParaRPr lang="ru-RU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985" y="1628800"/>
            <a:ext cx="843450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Специалистам, пришедшим на постоянную работу в сельскую местность можно получить единовременную компенсационную выплату в размере  1 000 000 рублей  в рамках общероссийской социальной программы «Земский доктор»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повышающий коэффициент к заработной плате в размере 20% от должностного оклада.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возможность постоянно повышать квалификацию, в том числе по дополнительным профессиональным программам , осваивать новые специальности.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Производится доплата за проведение платных услуг 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Предоставляется жилье по договору социального найма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004093"/>
      </p:ext>
    </p:extLst>
  </p:cSld>
  <p:clrMapOvr>
    <a:masterClrMapping/>
  </p:clrMapOvr>
  <p:transition spd="slow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ÐÐ°ÑÑÐ¸Ð½ÐºÐ¸ Ð¿Ð¾ Ð·Ð°Ð¿ÑÐ¾ÑÑ ÑÐ¾ÑÐ¾Ð³ÑÐ°ÑÐ¸Ð¸ Ð±Ð¾Ð»ÑÐ½Ð¸ÑÑ ÑÐ»ÐµÑÑ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81128"/>
            <a:ext cx="320384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09728"/>
            <a:ext cx="594015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4376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57671"/>
            <a:ext cx="615617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ln w="50800"/>
                <a:solidFill>
                  <a:srgbClr val="FFFF00"/>
                </a:solidFill>
              </a:rPr>
              <a:t>Право на получение места в дошкольном образовательном учреждении во внеочередном порядке</a:t>
            </a:r>
            <a:endParaRPr lang="ru-RU" sz="2400" b="1" dirty="0">
              <a:ln w="50800"/>
              <a:solidFill>
                <a:srgbClr val="FFFF00"/>
              </a:solidFill>
            </a:endParaRPr>
          </a:p>
        </p:txBody>
      </p:sp>
      <p:pic>
        <p:nvPicPr>
          <p:cNvPr id="5" name="Рисунок 4" descr="IMG_031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0"/>
            <a:ext cx="256946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260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0"/>
            <a:ext cx="320384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57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2132857"/>
            <a:ext cx="3203848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_2873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2132856"/>
            <a:ext cx="262778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69488824"/>
      </p:ext>
    </p:extLst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352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црб\Desktop\IMG_20170329_100452_1280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7562"/>
            <a:ext cx="4644008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ТЕСТ\Downloads\Хим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99992" y="332656"/>
            <a:ext cx="464400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ln w="50800"/>
              </a:rPr>
              <a:t>Беспрепятственное зачисление детей медицинских работников в общеобразовательное учебное заведение.</a:t>
            </a:r>
            <a:endParaRPr lang="ru-RU" sz="2000" b="1" dirty="0">
              <a:ln w="5080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2475509"/>
      </p:ext>
    </p:extLst>
  </p:cSld>
  <p:clrMapOvr>
    <a:masterClrMapping/>
  </p:clrMapOvr>
  <p:transition spd="slow" advTm="20000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День врача 2018г\DSC_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87824" cy="2276872"/>
          </a:xfrm>
          <a:prstGeom prst="rect">
            <a:avLst/>
          </a:prstGeom>
          <a:noFill/>
        </p:spPr>
      </p:pic>
      <p:pic>
        <p:nvPicPr>
          <p:cNvPr id="3075" name="Picture 3" descr="G:\DSC_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0"/>
            <a:ext cx="2736304" cy="2276872"/>
          </a:xfrm>
          <a:prstGeom prst="rect">
            <a:avLst/>
          </a:prstGeom>
          <a:noFill/>
        </p:spPr>
      </p:pic>
      <p:pic>
        <p:nvPicPr>
          <p:cNvPr id="3076" name="Picture 4" descr="G:\DSC_0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0"/>
            <a:ext cx="3428992" cy="2276872"/>
          </a:xfrm>
          <a:prstGeom prst="rect">
            <a:avLst/>
          </a:prstGeom>
          <a:noFill/>
        </p:spPr>
      </p:pic>
      <p:pic>
        <p:nvPicPr>
          <p:cNvPr id="3077" name="Picture 5" descr="G:\фото\DSC_00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2276872"/>
            <a:ext cx="3428992" cy="2304256"/>
          </a:xfrm>
          <a:prstGeom prst="rect">
            <a:avLst/>
          </a:prstGeom>
          <a:noFill/>
        </p:spPr>
      </p:pic>
      <p:pic>
        <p:nvPicPr>
          <p:cNvPr id="3078" name="Picture 6" descr="G:\фото\DSC_008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581128"/>
            <a:ext cx="3419872" cy="2276872"/>
          </a:xfrm>
          <a:prstGeom prst="rect">
            <a:avLst/>
          </a:prstGeom>
          <a:noFill/>
        </p:spPr>
      </p:pic>
      <p:pic>
        <p:nvPicPr>
          <p:cNvPr id="3079" name="Picture 7" descr="H:\День врача 2016г\DSC_0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76872"/>
            <a:ext cx="2987824" cy="2304256"/>
          </a:xfrm>
          <a:prstGeom prst="rect">
            <a:avLst/>
          </a:prstGeom>
          <a:noFill/>
        </p:spPr>
      </p:pic>
      <p:pic>
        <p:nvPicPr>
          <p:cNvPr id="3080" name="Picture 8" descr="H:\для сайта\Новое изображени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81128"/>
            <a:ext cx="2987824" cy="2276872"/>
          </a:xfrm>
          <a:prstGeom prst="rect">
            <a:avLst/>
          </a:prstGeom>
          <a:noFill/>
        </p:spPr>
      </p:pic>
      <p:pic>
        <p:nvPicPr>
          <p:cNvPr id="3081" name="Picture 9" descr="H:\День медика 2016\DSCN126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4581129"/>
            <a:ext cx="2736304" cy="227687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03848" y="2780928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Жизнь больницы</a:t>
            </a:r>
            <a:endParaRPr lang="ru-RU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 advTm="20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ЕСТ\Downloads\s1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8" cy="6858000"/>
          </a:xfrm>
          <a:prstGeom prst="rect">
            <a:avLst/>
          </a:prstGeom>
          <a:noFill/>
        </p:spPr>
      </p:pic>
      <p:pic>
        <p:nvPicPr>
          <p:cNvPr id="4099" name="Picture 3" descr="C:\Users\ТЕСТ\Downloads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0"/>
            <a:ext cx="4860032" cy="3356992"/>
          </a:xfrm>
          <a:prstGeom prst="rect">
            <a:avLst/>
          </a:prstGeom>
          <a:noFill/>
        </p:spPr>
      </p:pic>
      <p:pic>
        <p:nvPicPr>
          <p:cNvPr id="4100" name="Picture 4" descr="C:\СКАН\Screenshot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356992"/>
            <a:ext cx="4860032" cy="3501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76872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Вас ждем!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уважением, и.о. главного врача 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Уфимцев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Роман Владимирович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742</TotalTime>
  <Words>301</Words>
  <Application>Microsoft Office PowerPoint</Application>
  <PresentationFormat>Экран (4:3)</PresentationFormat>
  <Paragraphs>51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црб</dc:creator>
  <cp:lastModifiedBy>MOBIL</cp:lastModifiedBy>
  <cp:revision>49</cp:revision>
  <dcterms:created xsi:type="dcterms:W3CDTF">2018-12-05T23:43:32Z</dcterms:created>
  <dcterms:modified xsi:type="dcterms:W3CDTF">2018-12-09T23:43:21Z</dcterms:modified>
</cp:coreProperties>
</file>